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notesMasterIdLst>
    <p:notesMasterId r:id="rId48"/>
  </p:notesMasterIdLst>
  <p:sldSz cx="12192000" cy="6858000" type="custom"/>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arget="slides/slide22.xml" Type="http://schemas.openxmlformats.org/officeDocument/2006/relationships/slide"/>  <Relationship Id="rId24" Target="slides/slide23.xml" Type="http://schemas.openxmlformats.org/officeDocument/2006/relationships/slide"/>  <Relationship Id="rId25" Target="slides/slide24.xml" Type="http://schemas.openxmlformats.org/officeDocument/2006/relationships/slide"/>  <Relationship Id="rId26" Target="slides/slide25.xml" Type="http://schemas.openxmlformats.org/officeDocument/2006/relationships/slide"/>  <Relationship Id="rId27" Target="slides/slide26.xml" Type="http://schemas.openxmlformats.org/officeDocument/2006/relationships/slide"/>  <Relationship Id="rId28" Target="slides/slide27.xml" Type="http://schemas.openxmlformats.org/officeDocument/2006/relationships/slide"/>  <Relationship Id="rId29" Target="slides/slide28.xml" Type="http://schemas.openxmlformats.org/officeDocument/2006/relationships/slide"/>  <Relationship Id="rId30" Target="slides/slide29.xml" Type="http://schemas.openxmlformats.org/officeDocument/2006/relationships/slide"/>  <Relationship Id="rId31" Target="slides/slide30.xml" Type="http://schemas.openxmlformats.org/officeDocument/2006/relationships/slide"/>  <Relationship Id="rId32" Target="slides/slide31.xml" Type="http://schemas.openxmlformats.org/officeDocument/2006/relationships/slide"/>  <Relationship Id="rId33" Target="slides/slide32.xml" Type="http://schemas.openxmlformats.org/officeDocument/2006/relationships/slide"/>  <Relationship Id="rId34" Target="slides/slide33.xml" Type="http://schemas.openxmlformats.org/officeDocument/2006/relationships/slide"/>  <Relationship Id="rId35" Target="slides/slide34.xml" Type="http://schemas.openxmlformats.org/officeDocument/2006/relationships/slide"/>  <Relationship Id="rId36" Target="slides/slide35.xml" Type="http://schemas.openxmlformats.org/officeDocument/2006/relationships/slide"/>  <Relationship Id="rId37" Target="slides/slide36.xml" Type="http://schemas.openxmlformats.org/officeDocument/2006/relationships/slide"/>  <Relationship Id="rId38" Target="slides/slide37.xml" Type="http://schemas.openxmlformats.org/officeDocument/2006/relationships/slide"/>  <Relationship Id="rId39" Target="slides/slide38.xml" Type="http://schemas.openxmlformats.org/officeDocument/2006/relationships/slide"/>  <Relationship Id="rId40" Target="slides/slide39.xml" Type="http://schemas.openxmlformats.org/officeDocument/2006/relationships/slide"/>  <Relationship Id="rId41" Target="slides/slide40.xml" Type="http://schemas.openxmlformats.org/officeDocument/2006/relationships/slide"/>  <Relationship Id="rId42" Target="slides/slide41.xml" Type="http://schemas.openxmlformats.org/officeDocument/2006/relationships/slide"/>  <Relationship Id="rId43" Target="slides/slide42.xml" Type="http://schemas.openxmlformats.org/officeDocument/2006/relationships/slide"/>  <Relationship Id="rId44" Type="http://schemas.openxmlformats.org/officeDocument/2006/relationships/presProps" Target="presProps.xml"/>  <Relationship Id="rId45" Type="http://schemas.openxmlformats.org/officeDocument/2006/relationships/viewProps" Target="viewProps.xml"/>  <Relationship Id="rId46" Type="http://schemas.openxmlformats.org/officeDocument/2006/relationships/theme" Target="theme/theme1.xml"/>  <Relationship Id="rId47" Type="http://schemas.openxmlformats.org/officeDocument/2006/relationships/tableStyles" Target="tableStyles.xml"/>  <Relationship Id="rId48"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bg: orange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![bg right 100%](.)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bg: orange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 paginate: true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 association is pretty common, in particular in non reproductive animals. This has been linked to the Major histocompatibility complex in a variety of species including tadpoles. The MHC is highly polymorphic because it’s involved in recognising infectious disease abut has also been used as a good marker of relatedness.
Class I MHC – circle, class II squares based on percent similarity at the MHC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number of shared alleles is also connected to developmental rate and mortality when exposed to the microbes associated with frogs.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![width:800px](./pptimages/image20.png)
guppies Poecilia reticulata–Gyrodactylus turnbulli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![width:800px](./pptimages/image20.png)
Guppies avoid infected conspecifics using sight (yellow) and odour (pink) but only late in infection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coincides with when there is the greatest risk of transmission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Injected people with LPS a cell wall component of bacteria and then measured immune response, took photos and asked people who looked sick
Interestingly, appearance of sickness is also similar to sadness or tiredness. Sad and tired people are also avoided in some studies perhaps as a consequence of looking ill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Injected people with LPS a cell wall component of bacteria and then measured immune response, took photos and asked people who looked sick
Interestingly, appearance of sickness is also similar to sadness or tiredness. Sad and tired people are also avoided in some studies perhaps as a consequence of looking ill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Removing dead or ill individuals is very important to avoid disease transmission.  Left is low hygiene, right high hygiene behaviour in dealing with dead brood which is linked to disease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Increased this behaviour over only 3 generations, also identified genomic regions important for this behaviour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Density dependent prophylaxis: Ken Wilson PNAS
Survival in exposure to metterizium 
Linked to stronger antimicrobial activity, not other aspects of immune response. Higher risk of infection in large groups, so increase protection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Wood ants commonly seen using conifer resin in their nests, was unclear why that could be the case. Resin, and in particular conifer sap, is highly antimicrobial. 
Use of resin in ant nest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of resin in ant nest protects agains tboth bacterial and fungal pathogens. Colonies prevented from using it had sig higher mortaility than those allowed to incorporate into nest material.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species of the same genus as before. Here, if they are sick they will eat food that would be harmful when unifinfected but when they are infected it helps reduce the mortality from infection. 
Ants feeding on ROS Bos et al 2015</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as an animal has optimal temperature, so too do pathogens. Moving to a colder or walmer environment can help fight infection. This was traditionally described as a behavioural fever (in ectotherms) but could equally be to a cooler environment, such as Cold seeking drosophila infected with fungus Metryzim (confirm) = MR, other two are controls. plot 2 shows extended survival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Clarify talking about feeding behaviour in animals, not the eating disorder in humans. 
When infected with bacterium, mice stop eating. If you force them to eat they die fast. Seems to be linked to glucose. 
Wang et al 2016 Cell: bacterial vs viral infection, feeding behaviour and protection. Linked to glucose.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contrast, a viral infection doesn’t stop feeding and increases. If you prevent access to food, it is hugely damaging to their chances for survival. Some truth to the adage, feed a fever, starve a cold.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if all else is lost animals can simple ‘abandon ship’ and produce all their possible offspring at once. 
Here data from aphids, showing that the reproducting rate of unchallenged individuals is higher than those given an injection of dead bacteria (gram pos or neg, or fungus) but all are higher than sterile stabs. This shows 1) cost of wounding, but compensation by increased reproduction relative to those that didn’t get a challenge with antigens.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bg: purple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bg: purple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bg: purple
![bg right](.)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bg: purple
- Tenderness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bg: purple
- Tenderness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
<Relationships xmlns="http://schemas.openxmlformats.org/package/2006/relationships"><Relationship Id="rId1" Target="../media/image9.png" Type="http://schemas.openxmlformats.org/officeDocument/2006/relationships/image"/><Relationship Id="rId2" Target="../slideMasters/slideMaster1.xml" Type="http://schemas.openxmlformats.org/officeDocument/2006/relationships/slideMaster"/></Relationships>
</file>

<file path=ppt/slideLayouts/_rels/slideLayout11.xml.rels><?xml version="1.0" encoding="UTF-8" standalone="yes"?>
<Relationships xmlns="http://schemas.openxmlformats.org/package/2006/relationships"><Relationship Id="rId1" Target="../media/image10.png" Type="http://schemas.openxmlformats.org/officeDocument/2006/relationships/image"/><Relationship Id="rId2" Target="../slideMasters/slideMaster1.xml" Type="http://schemas.openxmlformats.org/officeDocument/2006/relationships/slideMaster"/></Relationships>
</file>

<file path=ppt/slideLayouts/_rels/slideLayout12.xml.rels><?xml version="1.0" encoding="UTF-8" standalone="yes"?>
<Relationships xmlns="http://schemas.openxmlformats.org/package/2006/relationships"><Relationship Id="rId1" Target="../media/image11.png" Type="http://schemas.openxmlformats.org/officeDocument/2006/relationships/image"/><Relationship Id="rId2" Target="../slideMasters/slideMaster1.xml" Type="http://schemas.openxmlformats.org/officeDocument/2006/relationships/slideMaster"/></Relationships>
</file>

<file path=ppt/slideLayouts/_rels/slideLayout13.xml.rels><?xml version="1.0" encoding="UTF-8" standalone="yes"?>
<Relationships xmlns="http://schemas.openxmlformats.org/package/2006/relationships"><Relationship Id="rId1" Target="../media/image12.png" Type="http://schemas.openxmlformats.org/officeDocument/2006/relationships/image"/><Relationship Id="rId2" Target="../slideMasters/slideMaster1.xml" Type="http://schemas.openxmlformats.org/officeDocument/2006/relationships/slideMaster"/></Relationships>
</file>

<file path=ppt/slideLayouts/_rels/slideLayout14.xml.rels><?xml version="1.0" encoding="UTF-8" standalone="yes"?>
<Relationships xmlns="http://schemas.openxmlformats.org/package/2006/relationships"><Relationship Id="rId1" Target="../media/image13.png" Type="http://schemas.openxmlformats.org/officeDocument/2006/relationships/image"/><Relationship Id="rId2" Target="../slideMasters/slideMaster1.xml" Type="http://schemas.openxmlformats.org/officeDocument/2006/relationships/slideMaster"/></Relationships>
</file>

<file path=ppt/slideLayouts/_rels/slideLayout15.xml.rels><?xml version="1.0" encoding="UTF-8" standalone="yes"?>
<Relationships xmlns="http://schemas.openxmlformats.org/package/2006/relationships"><Relationship Id="rId1" Target="../media/image14.png" Type="http://schemas.openxmlformats.org/officeDocument/2006/relationships/image"/><Relationship Id="rId2" Target="../slideMasters/slideMaster1.xml" Type="http://schemas.openxmlformats.org/officeDocument/2006/relationships/slideMaster"/></Relationships>
</file>

<file path=ppt/slideLayouts/_rels/slideLayout16.xml.rels><?xml version="1.0" encoding="UTF-8" standalone="yes"?>
<Relationships xmlns="http://schemas.openxmlformats.org/package/2006/relationships"><Relationship Id="rId1" Target="../media/image15.png" Type="http://schemas.openxmlformats.org/officeDocument/2006/relationships/image"/><Relationship Id="rId2" Target="../slideMasters/slideMaster1.xml" Type="http://schemas.openxmlformats.org/officeDocument/2006/relationships/slideMaster"/></Relationships>
</file>

<file path=ppt/slideLayouts/_rels/slideLayout17.xml.rels><?xml version="1.0" encoding="UTF-8" standalone="yes"?>
<Relationships xmlns="http://schemas.openxmlformats.org/package/2006/relationships"><Relationship Id="rId1" Target="../media/image16.png" Type="http://schemas.openxmlformats.org/officeDocument/2006/relationships/image"/><Relationship Id="rId2" Target="../slideMasters/slideMaster1.xml" Type="http://schemas.openxmlformats.org/officeDocument/2006/relationships/slideMaster"/></Relationships>
</file>

<file path=ppt/slideLayouts/_rels/slideLayout18.xml.rels><?xml version="1.0" encoding="UTF-8" standalone="yes"?>
<Relationships xmlns="http://schemas.openxmlformats.org/package/2006/relationships"><Relationship Id="rId1" Target="../media/image17.png" Type="http://schemas.openxmlformats.org/officeDocument/2006/relationships/image"/><Relationship Id="rId2" Target="../slideMasters/slideMaster1.xml" Type="http://schemas.openxmlformats.org/officeDocument/2006/relationships/slideMaster"/></Relationships>
</file>

<file path=ppt/slideLayouts/_rels/slideLayout19.xml.rels><?xml version="1.0" encoding="UTF-8" standalone="yes"?>
<Relationships xmlns="http://schemas.openxmlformats.org/package/2006/relationships"><Relationship Id="rId1" Target="../media/image18.png" Type="http://schemas.openxmlformats.org/officeDocument/2006/relationships/image"/><Relationship Id="rId2" Target="../slideMasters/slideMaster1.xml" Type="http://schemas.openxmlformats.org/officeDocument/2006/relationships/slideMaster"/></Relationships>
</file>

<file path=ppt/slideLayouts/_rels/slideLayout2.xml.rels><?xml version="1.0" encoding="UTF-8" standalone="yes"?>
<Relationships xmlns="http://schemas.openxmlformats.org/package/2006/relationships"><Relationship Id="rId1" Target="../media/image1.png" Type="http://schemas.openxmlformats.org/officeDocument/2006/relationships/image"/><Relationship Id="rId2" Target="../slideMasters/slideMaster1.xml" Type="http://schemas.openxmlformats.org/officeDocument/2006/relationships/slideMaster"/></Relationships>
</file>

<file path=ppt/slideLayouts/_rels/slideLayout20.xml.rels><?xml version="1.0" encoding="UTF-8" standalone="yes"?>
<Relationships xmlns="http://schemas.openxmlformats.org/package/2006/relationships"><Relationship Id="rId1" Target="../media/image19.png" Type="http://schemas.openxmlformats.org/officeDocument/2006/relationships/image"/><Relationship Id="rId2" Target="../slideMasters/slideMaster1.xml" Type="http://schemas.openxmlformats.org/officeDocument/2006/relationships/slideMaster"/></Relationships>
</file>

<file path=ppt/slideLayouts/_rels/slideLayout21.xml.rels><?xml version="1.0" encoding="UTF-8" standalone="yes"?>
<Relationships xmlns="http://schemas.openxmlformats.org/package/2006/relationships"><Relationship Id="rId1" Target="../media/image20.png" Type="http://schemas.openxmlformats.org/officeDocument/2006/relationships/image"/><Relationship Id="rId2" Target="../slideMasters/slideMaster1.xml" Type="http://schemas.openxmlformats.org/officeDocument/2006/relationships/slideMaster"/></Relationships>
</file>

<file path=ppt/slideLayouts/_rels/slideLayout22.xml.rels><?xml version="1.0" encoding="UTF-8" standalone="yes"?>
<Relationships xmlns="http://schemas.openxmlformats.org/package/2006/relationships"><Relationship Id="rId1" Target="../media/image21.png" Type="http://schemas.openxmlformats.org/officeDocument/2006/relationships/image"/><Relationship Id="rId2" Target="../slideMasters/slideMaster1.xml" Type="http://schemas.openxmlformats.org/officeDocument/2006/relationships/slideMaster"/></Relationships>
</file>

<file path=ppt/slideLayouts/_rels/slideLayout23.xml.rels><?xml version="1.0" encoding="UTF-8" standalone="yes"?>
<Relationships xmlns="http://schemas.openxmlformats.org/package/2006/relationships"><Relationship Id="rId1" Target="../media/image22.png" Type="http://schemas.openxmlformats.org/officeDocument/2006/relationships/image"/><Relationship Id="rId2" Target="../slideMasters/slideMaster1.xml" Type="http://schemas.openxmlformats.org/officeDocument/2006/relationships/slideMaster"/></Relationships>
</file>

<file path=ppt/slideLayouts/_rels/slideLayout24.xml.rels><?xml version="1.0" encoding="UTF-8" standalone="yes"?>
<Relationships xmlns="http://schemas.openxmlformats.org/package/2006/relationships"><Relationship Id="rId1" Target="../media/image23.png" Type="http://schemas.openxmlformats.org/officeDocument/2006/relationships/image"/><Relationship Id="rId2" Target="../slideMasters/slideMaster1.xml" Type="http://schemas.openxmlformats.org/officeDocument/2006/relationships/slideMaster"/></Relationships>
</file>

<file path=ppt/slideLayouts/_rels/slideLayout25.xml.rels><?xml version="1.0" encoding="UTF-8" standalone="yes"?>
<Relationships xmlns="http://schemas.openxmlformats.org/package/2006/relationships"><Relationship Id="rId1" Target="../media/image24.png" Type="http://schemas.openxmlformats.org/officeDocument/2006/relationships/image"/><Relationship Id="rId2" Target="../slideMasters/slideMaster1.xml" Type="http://schemas.openxmlformats.org/officeDocument/2006/relationships/slideMaster"/></Relationships>
</file>

<file path=ppt/slideLayouts/_rels/slideLayout26.xml.rels><?xml version="1.0" encoding="UTF-8" standalone="yes"?>
<Relationships xmlns="http://schemas.openxmlformats.org/package/2006/relationships"><Relationship Id="rId1" Target="../media/image25.png" Type="http://schemas.openxmlformats.org/officeDocument/2006/relationships/image"/><Relationship Id="rId2" Target="../slideMasters/slideMaster1.xml" Type="http://schemas.openxmlformats.org/officeDocument/2006/relationships/slideMaster"/></Relationships>
</file>

<file path=ppt/slideLayouts/_rels/slideLayout27.xml.rels><?xml version="1.0" encoding="UTF-8" standalone="yes"?>
<Relationships xmlns="http://schemas.openxmlformats.org/package/2006/relationships"><Relationship Id="rId1" Target="../media/image26.png" Type="http://schemas.openxmlformats.org/officeDocument/2006/relationships/image"/><Relationship Id="rId2" Target="../slideMasters/slideMaster1.xml" Type="http://schemas.openxmlformats.org/officeDocument/2006/relationships/slideMaster"/></Relationships>
</file>

<file path=ppt/slideLayouts/_rels/slideLayout28.xml.rels><?xml version="1.0" encoding="UTF-8" standalone="yes"?>
<Relationships xmlns="http://schemas.openxmlformats.org/package/2006/relationships"><Relationship Id="rId1" Target="../media/image27.png" Type="http://schemas.openxmlformats.org/officeDocument/2006/relationships/image"/><Relationship Id="rId2" Target="../slideMasters/slideMaster1.xml" Type="http://schemas.openxmlformats.org/officeDocument/2006/relationships/slideMaster"/></Relationships>
</file>

<file path=ppt/slideLayouts/_rels/slideLayout29.xml.rels><?xml version="1.0" encoding="UTF-8" standalone="yes"?>
<Relationships xmlns="http://schemas.openxmlformats.org/package/2006/relationships"><Relationship Id="rId1" Target="../media/image28.png" Type="http://schemas.openxmlformats.org/officeDocument/2006/relationships/image"/><Relationship Id="rId2" Target="../slideMasters/slideMaster1.xml" Type="http://schemas.openxmlformats.org/officeDocument/2006/relationships/slideMaster"/></Relationships>
</file>

<file path=ppt/slideLayouts/_rels/slideLayout3.xml.rels><?xml version="1.0" encoding="UTF-8" standalone="yes"?>
<Relationships xmlns="http://schemas.openxmlformats.org/package/2006/relationships"><Relationship Id="rId1" Target="../media/image2.png" Type="http://schemas.openxmlformats.org/officeDocument/2006/relationships/image"/><Relationship Id="rId2" Target="../slideMasters/slideMaster1.xml" Type="http://schemas.openxmlformats.org/officeDocument/2006/relationships/slideMaster"/></Relationships>
</file>

<file path=ppt/slideLayouts/_rels/slideLayout30.xml.rels><?xml version="1.0" encoding="UTF-8" standalone="yes"?>
<Relationships xmlns="http://schemas.openxmlformats.org/package/2006/relationships"><Relationship Id="rId1" Target="../media/image29.png" Type="http://schemas.openxmlformats.org/officeDocument/2006/relationships/image"/><Relationship Id="rId2" Target="../slideMasters/slideMaster1.xml" Type="http://schemas.openxmlformats.org/officeDocument/2006/relationships/slideMaster"/></Relationships>
</file>

<file path=ppt/slideLayouts/_rels/slideLayout31.xml.rels><?xml version="1.0" encoding="UTF-8" standalone="yes"?>
<Relationships xmlns="http://schemas.openxmlformats.org/package/2006/relationships"><Relationship Id="rId1" Target="../media/image30.png" Type="http://schemas.openxmlformats.org/officeDocument/2006/relationships/image"/><Relationship Id="rId2" Target="../slideMasters/slideMaster1.xml" Type="http://schemas.openxmlformats.org/officeDocument/2006/relationships/slideMaster"/></Relationships>
</file>

<file path=ppt/slideLayouts/_rels/slideLayout32.xml.rels><?xml version="1.0" encoding="UTF-8" standalone="yes"?>
<Relationships xmlns="http://schemas.openxmlformats.org/package/2006/relationships"><Relationship Id="rId1" Target="../media/image31.png" Type="http://schemas.openxmlformats.org/officeDocument/2006/relationships/image"/><Relationship Id="rId2" Target="../slideMasters/slideMaster1.xml" Type="http://schemas.openxmlformats.org/officeDocument/2006/relationships/slideMaster"/></Relationships>
</file>

<file path=ppt/slideLayouts/_rels/slideLayout33.xml.rels><?xml version="1.0" encoding="UTF-8" standalone="yes"?>
<Relationships xmlns="http://schemas.openxmlformats.org/package/2006/relationships"><Relationship Id="rId1" Target="../media/image32.png" Type="http://schemas.openxmlformats.org/officeDocument/2006/relationships/image"/><Relationship Id="rId2" Target="../slideMasters/slideMaster1.xml" Type="http://schemas.openxmlformats.org/officeDocument/2006/relationships/slideMaster"/></Relationships>
</file>

<file path=ppt/slideLayouts/_rels/slideLayout34.xml.rels><?xml version="1.0" encoding="UTF-8" standalone="yes"?>
<Relationships xmlns="http://schemas.openxmlformats.org/package/2006/relationships"><Relationship Id="rId1" Target="../media/image33.png" Type="http://schemas.openxmlformats.org/officeDocument/2006/relationships/image"/><Relationship Id="rId2" Target="../slideMasters/slideMaster1.xml" Type="http://schemas.openxmlformats.org/officeDocument/2006/relationships/slideMaster"/></Relationships>
</file>

<file path=ppt/slideLayouts/_rels/slideLayout35.xml.rels><?xml version="1.0" encoding="UTF-8" standalone="yes"?>
<Relationships xmlns="http://schemas.openxmlformats.org/package/2006/relationships"><Relationship Id="rId1" Target="../media/image34.png" Type="http://schemas.openxmlformats.org/officeDocument/2006/relationships/image"/><Relationship Id="rId2" Target="../slideMasters/slideMaster1.xml" Type="http://schemas.openxmlformats.org/officeDocument/2006/relationships/slideMaster"/></Relationships>
</file>

<file path=ppt/slideLayouts/_rels/slideLayout36.xml.rels><?xml version="1.0" encoding="UTF-8" standalone="yes"?>
<Relationships xmlns="http://schemas.openxmlformats.org/package/2006/relationships"><Relationship Id="rId1" Target="../media/image35.png" Type="http://schemas.openxmlformats.org/officeDocument/2006/relationships/image"/><Relationship Id="rId2" Target="../slideMasters/slideMaster1.xml" Type="http://schemas.openxmlformats.org/officeDocument/2006/relationships/slideMaster"/></Relationships>
</file>

<file path=ppt/slideLayouts/_rels/slideLayout37.xml.rels><?xml version="1.0" encoding="UTF-8" standalone="yes"?>
<Relationships xmlns="http://schemas.openxmlformats.org/package/2006/relationships"><Relationship Id="rId1" Target="../media/image36.png" Type="http://schemas.openxmlformats.org/officeDocument/2006/relationships/image"/><Relationship Id="rId2" Target="../slideMasters/slideMaster1.xml" Type="http://schemas.openxmlformats.org/officeDocument/2006/relationships/slideMaster"/></Relationships>
</file>

<file path=ppt/slideLayouts/_rels/slideLayout38.xml.rels><?xml version="1.0" encoding="UTF-8" standalone="yes"?>
<Relationships xmlns="http://schemas.openxmlformats.org/package/2006/relationships"><Relationship Id="rId1" Target="../media/image37.png" Type="http://schemas.openxmlformats.org/officeDocument/2006/relationships/image"/><Relationship Id="rId2" Target="../slideMasters/slideMaster1.xml" Type="http://schemas.openxmlformats.org/officeDocument/2006/relationships/slideMaster"/></Relationships>
</file>

<file path=ppt/slideLayouts/_rels/slideLayout39.xml.rels><?xml version="1.0" encoding="UTF-8" standalone="yes"?>
<Relationships xmlns="http://schemas.openxmlformats.org/package/2006/relationships"><Relationship Id="rId1" Target="../media/image38.png" Type="http://schemas.openxmlformats.org/officeDocument/2006/relationships/image"/><Relationship Id="rId2" Target="../slideMasters/slideMaster1.xml" Type="http://schemas.openxmlformats.org/officeDocument/2006/relationships/slideMaster"/></Relationships>
</file>

<file path=ppt/slideLayouts/_rels/slideLayout4.xml.rels><?xml version="1.0" encoding="UTF-8" standalone="yes"?>
<Relationships xmlns="http://schemas.openxmlformats.org/package/2006/relationships"><Relationship Id="rId1" Target="../media/image3.png" Type="http://schemas.openxmlformats.org/officeDocument/2006/relationships/image"/><Relationship Id="rId2" Target="../slideMasters/slideMaster1.xml" Type="http://schemas.openxmlformats.org/officeDocument/2006/relationships/slideMaster"/></Relationships>
</file>

<file path=ppt/slideLayouts/_rels/slideLayout40.xml.rels><?xml version="1.0" encoding="UTF-8" standalone="yes"?>
<Relationships xmlns="http://schemas.openxmlformats.org/package/2006/relationships"><Relationship Id="rId1" Target="../media/image39.png" Type="http://schemas.openxmlformats.org/officeDocument/2006/relationships/image"/><Relationship Id="rId2" Target="../slideMasters/slideMaster1.xml" Type="http://schemas.openxmlformats.org/officeDocument/2006/relationships/slideMaster"/></Relationships>
</file>

<file path=ppt/slideLayouts/_rels/slideLayout41.xml.rels><?xml version="1.0" encoding="UTF-8" standalone="yes"?>
<Relationships xmlns="http://schemas.openxmlformats.org/package/2006/relationships"><Relationship Id="rId1" Target="../media/image40.png" Type="http://schemas.openxmlformats.org/officeDocument/2006/relationships/image"/><Relationship Id="rId2" Target="../slideMasters/slideMaster1.xml" Type="http://schemas.openxmlformats.org/officeDocument/2006/relationships/slideMaster"/></Relationships>
</file>

<file path=ppt/slideLayouts/_rels/slideLayout42.xml.rels><?xml version="1.0" encoding="UTF-8" standalone="yes"?>
<Relationships xmlns="http://schemas.openxmlformats.org/package/2006/relationships"><Relationship Id="rId1" Target="../media/image41.png" Type="http://schemas.openxmlformats.org/officeDocument/2006/relationships/image"/><Relationship Id="rId2" Target="../slideMasters/slideMaster1.xml" Type="http://schemas.openxmlformats.org/officeDocument/2006/relationships/slideMaster"/></Relationships>
</file>

<file path=ppt/slideLayouts/_rels/slideLayout43.xml.rels><?xml version="1.0" encoding="UTF-8" standalone="yes"?>
<Relationships xmlns="http://schemas.openxmlformats.org/package/2006/relationships"><Relationship Id="rId1" Target="../media/image42.png" Type="http://schemas.openxmlformats.org/officeDocument/2006/relationships/image"/><Relationship Id="rId2" Target="../slideMasters/slideMaster1.xml" Type="http://schemas.openxmlformats.org/officeDocument/2006/relationships/slideMaster"/></Relationships>
</file>

<file path=ppt/slideLayouts/_rels/slideLayout5.xml.rels><?xml version="1.0" encoding="UTF-8" standalone="yes"?>
<Relationships xmlns="http://schemas.openxmlformats.org/package/2006/relationships"><Relationship Id="rId1" Target="../media/image4.png" Type="http://schemas.openxmlformats.org/officeDocument/2006/relationships/image"/><Relationship Id="rId2" Target="../slideMasters/slideMaster1.xml" Type="http://schemas.openxmlformats.org/officeDocument/2006/relationships/slideMaster"/></Relationships>
</file>

<file path=ppt/slideLayouts/_rels/slideLayout6.xml.rels><?xml version="1.0" encoding="UTF-8" standalone="yes"?>
<Relationships xmlns="http://schemas.openxmlformats.org/package/2006/relationships"><Relationship Id="rId1" Target="../media/image5.png" Type="http://schemas.openxmlformats.org/officeDocument/2006/relationships/image"/><Relationship Id="rId2" Target="../slideMasters/slideMaster1.xml" Type="http://schemas.openxmlformats.org/officeDocument/2006/relationships/slideMaster"/></Relationships>
</file>

<file path=ppt/slideLayouts/_rels/slideLayout7.xml.rels><?xml version="1.0" encoding="UTF-8" standalone="yes"?>
<Relationships xmlns="http://schemas.openxmlformats.org/package/2006/relationships"><Relationship Id="rId1" Target="../media/image6.png" Type="http://schemas.openxmlformats.org/officeDocument/2006/relationships/image"/><Relationship Id="rId2" Target="../slideMasters/slideMaster1.xml" Type="http://schemas.openxmlformats.org/officeDocument/2006/relationships/slideMaster"/></Relationships>
</file>

<file path=ppt/slideLayouts/_rels/slideLayout8.xml.rels><?xml version="1.0" encoding="UTF-8" standalone="yes"?>
<Relationships xmlns="http://schemas.openxmlformats.org/package/2006/relationships"><Relationship Id="rId1" Target="../media/image7.png" Type="http://schemas.openxmlformats.org/officeDocument/2006/relationships/image"/><Relationship Id="rId2" Target="../slideMasters/slideMaster1.xml" Type="http://schemas.openxmlformats.org/officeDocument/2006/relationships/slideMaster"/></Relationships>
</file>

<file path=ppt/slideLayouts/_rels/slideLayout9.xml.rels><?xml version="1.0" encoding="UTF-8" standalone="yes"?>
<Relationships xmlns="http://schemas.openxmlformats.org/package/2006/relationships"><Relationship Id="rId1" Target="../media/image8.png" Type="http://schemas.openxmlformats.org/officeDocument/2006/relationships/image"/><Relationship Id="rId2"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g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g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g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ag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g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g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g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ag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ag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g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ag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g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g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g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g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g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g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g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g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g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ag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g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ag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g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g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g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ag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g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ag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g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g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g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ag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ag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ag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ag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g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ag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ag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g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g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g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slideLayouts/slideLayout13.xml" Type="http://schemas.openxmlformats.org/officeDocument/2006/relationships/slideLayout"/><Relationship Id="rId14" Target="../slideLayouts/slideLayout14.xml" Type="http://schemas.openxmlformats.org/officeDocument/2006/relationships/slideLayout"/><Relationship Id="rId15" Target="../slideLayouts/slideLayout15.xml" Type="http://schemas.openxmlformats.org/officeDocument/2006/relationships/slideLayout"/><Relationship Id="rId16" Target="../slideLayouts/slideLayout16.xml" Type="http://schemas.openxmlformats.org/officeDocument/2006/relationships/slideLayout"/><Relationship Id="rId17" Target="../slideLayouts/slideLayout17.xml" Type="http://schemas.openxmlformats.org/officeDocument/2006/relationships/slideLayout"/><Relationship Id="rId18" Target="../slideLayouts/slideLayout18.xml" Type="http://schemas.openxmlformats.org/officeDocument/2006/relationships/slideLayout"/><Relationship Id="rId19" Target="../slideLayouts/slideLayout19.xml" Type="http://schemas.openxmlformats.org/officeDocument/2006/relationships/slideLayout"/><Relationship Id="rId20" Target="../slideLayouts/slideLayout20.xml" Type="http://schemas.openxmlformats.org/officeDocument/2006/relationships/slideLayout"/><Relationship Id="rId21" Target="../slideLayouts/slideLayout21.xml" Type="http://schemas.openxmlformats.org/officeDocument/2006/relationships/slideLayout"/><Relationship Id="rId22" Target="../slideLayouts/slideLayout22.xml" Type="http://schemas.openxmlformats.org/officeDocument/2006/relationships/slideLayout"/><Relationship Id="rId23" Target="../slideLayouts/slideLayout23.xml" Type="http://schemas.openxmlformats.org/officeDocument/2006/relationships/slideLayout"/><Relationship Id="rId24" Target="../slideLayouts/slideLayout24.xml" Type="http://schemas.openxmlformats.org/officeDocument/2006/relationships/slideLayout"/><Relationship Id="rId25" Target="../slideLayouts/slideLayout25.xml" Type="http://schemas.openxmlformats.org/officeDocument/2006/relationships/slideLayout"/><Relationship Id="rId26" Target="../slideLayouts/slideLayout26.xml" Type="http://schemas.openxmlformats.org/officeDocument/2006/relationships/slideLayout"/><Relationship Id="rId27" Target="../slideLayouts/slideLayout27.xml" Type="http://schemas.openxmlformats.org/officeDocument/2006/relationships/slideLayout"/><Relationship Id="rId28" Target="../slideLayouts/slideLayout28.xml" Type="http://schemas.openxmlformats.org/officeDocument/2006/relationships/slideLayout"/><Relationship Id="rId29" Target="../slideLayouts/slideLayout29.xml" Type="http://schemas.openxmlformats.org/officeDocument/2006/relationships/slideLayout"/><Relationship Id="rId30" Target="../slideLayouts/slideLayout30.xml" Type="http://schemas.openxmlformats.org/officeDocument/2006/relationships/slideLayout"/><Relationship Id="rId31" Target="../slideLayouts/slideLayout31.xml" Type="http://schemas.openxmlformats.org/officeDocument/2006/relationships/slideLayout"/><Relationship Id="rId32" Target="../slideLayouts/slideLayout32.xml" Type="http://schemas.openxmlformats.org/officeDocument/2006/relationships/slideLayout"/><Relationship Id="rId33" Target="../slideLayouts/slideLayout33.xml" Type="http://schemas.openxmlformats.org/officeDocument/2006/relationships/slideLayout"/><Relationship Id="rId34" Target="../slideLayouts/slideLayout34.xml" Type="http://schemas.openxmlformats.org/officeDocument/2006/relationships/slideLayout"/><Relationship Id="rId35" Target="../slideLayouts/slideLayout35.xml" Type="http://schemas.openxmlformats.org/officeDocument/2006/relationships/slideLayout"/><Relationship Id="rId36" Target="../slideLayouts/slideLayout36.xml" Type="http://schemas.openxmlformats.org/officeDocument/2006/relationships/slideLayout"/><Relationship Id="rId37" Target="../slideLayouts/slideLayout37.xml" Type="http://schemas.openxmlformats.org/officeDocument/2006/relationships/slideLayout"/><Relationship Id="rId38" Target="../slideLayouts/slideLayout38.xml" Type="http://schemas.openxmlformats.org/officeDocument/2006/relationships/slideLayout"/><Relationship Id="rId39" Target="../slideLayouts/slideLayout39.xml" Type="http://schemas.openxmlformats.org/officeDocument/2006/relationships/slideLayout"/><Relationship Id="rId40" Target="../slideLayouts/slideLayout40.xml" Type="http://schemas.openxmlformats.org/officeDocument/2006/relationships/slideLayout"/><Relationship Id="rId41" Target="../slideLayouts/slideLayout41.xml" Type="http://schemas.openxmlformats.org/officeDocument/2006/relationships/slideLayout"/><Relationship Id="rId42" Target="../slideLayouts/slideLayout42.xml" Type="http://schemas.openxmlformats.org/officeDocument/2006/relationships/slideLayout"/><Relationship Id="rId43" Target="../slideLayouts/slideLayout43.xml" Type="http://schemas.openxmlformats.org/officeDocument/2006/relationships/slideLayout"/><Relationship Id="rId44"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slideLayouts/slideLayout2.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slideLayouts/slideLayout11.xml" Type="http://schemas.openxmlformats.org/officeDocument/2006/relationships/slideLayout"/><Relationship Id="rId2"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slideLayouts/slideLayout12.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slideLayouts/slideLayout13.xml" Type="http://schemas.openxmlformats.org/officeDocument/2006/relationships/slideLayout"/><Relationship Id="rId2"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slideLayouts/slideLayout14.xml" Type="http://schemas.openxmlformats.org/officeDocument/2006/relationships/slideLayout"/><Relationship Id="rId2"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slideLayouts/slideLayout15.xml" Type="http://schemas.openxmlformats.org/officeDocument/2006/relationships/slideLayout"/><Relationship Id="rId2"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slideLayouts/slideLayout16.xml" Type="http://schemas.openxmlformats.org/officeDocument/2006/relationships/slideLayout"/><Relationship Id="rId2"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slideLayouts/slideLayout17.xml" Type="http://schemas.openxmlformats.org/officeDocument/2006/relationships/slideLayout"/><Relationship Id="rId2"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slideLayouts/slideLayout18.xml" Type="http://schemas.openxmlformats.org/officeDocument/2006/relationships/slideLayout"/><Relationship Id="rId2"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slideLayouts/slideLayout19.xml" Type="http://schemas.openxmlformats.org/officeDocument/2006/relationships/slideLayout"/><Relationship Id="rId2"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slideLayouts/slideLayout20.xml" Type="http://schemas.openxmlformats.org/officeDocument/2006/relationships/slideLayout"/><Relationship Id="rId2"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slideLayouts/slideLayout21.xml" Type="http://schemas.openxmlformats.org/officeDocument/2006/relationships/slideLayout"/><Relationship Id="rId2"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1" Target="../slideLayouts/slideLayout22.xml" Type="http://schemas.openxmlformats.org/officeDocument/2006/relationships/slideLayout"/><Relationship Id="rId2" Target="../notesSlides/notesSlide21.xml" Type="http://schemas.openxmlformats.org/officeDocument/2006/relationships/notesSlide"/></Relationships>
</file>

<file path=ppt/slides/_rels/slide22.xml.rels><?xml version="1.0" encoding="UTF-8" standalone="yes"?>
<Relationships xmlns="http://schemas.openxmlformats.org/package/2006/relationships"><Relationship Id="rId1" Target="../slideLayouts/slideLayout23.xml" Type="http://schemas.openxmlformats.org/officeDocument/2006/relationships/slideLayout"/><Relationship Id="rId2" Target="../notesSlides/notesSlide22.xml" Type="http://schemas.openxmlformats.org/officeDocument/2006/relationships/notesSlide"/></Relationships>
</file>

<file path=ppt/slides/_rels/slide23.xml.rels><?xml version="1.0" encoding="UTF-8" standalone="yes"?>
<Relationships xmlns="http://schemas.openxmlformats.org/package/2006/relationships"><Relationship Id="rId1" Target="../slideLayouts/slideLayout24.xml" Type="http://schemas.openxmlformats.org/officeDocument/2006/relationships/slideLayout"/><Relationship Id="rId2" Target="../notesSlides/notesSlide23.xml" Type="http://schemas.openxmlformats.org/officeDocument/2006/relationships/notesSlide"/></Relationships>
</file>

<file path=ppt/slides/_rels/slide24.xml.rels><?xml version="1.0" encoding="UTF-8" standalone="yes"?>
<Relationships xmlns="http://schemas.openxmlformats.org/package/2006/relationships"><Relationship Id="rId1" Target="../slideLayouts/slideLayout25.xml" Type="http://schemas.openxmlformats.org/officeDocument/2006/relationships/slideLayout"/><Relationship Id="rId2"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1" Target="../slideLayouts/slideLayout26.xml" Type="http://schemas.openxmlformats.org/officeDocument/2006/relationships/slideLayout"/><Relationship Id="rId2" Target="../notesSlides/notesSlide25.xml" Type="http://schemas.openxmlformats.org/officeDocument/2006/relationships/notesSlide"/></Relationships>
</file>

<file path=ppt/slides/_rels/slide26.xml.rels><?xml version="1.0" encoding="UTF-8" standalone="yes"?>
<Relationships xmlns="http://schemas.openxmlformats.org/package/2006/relationships"><Relationship Id="rId1" Target="../slideLayouts/slideLayout27.xml" Type="http://schemas.openxmlformats.org/officeDocument/2006/relationships/slideLayout"/><Relationship Id="rId2" Target="../notesSlides/notesSlide26.xml" Type="http://schemas.openxmlformats.org/officeDocument/2006/relationships/notesSlide"/></Relationships>
</file>

<file path=ppt/slides/_rels/slide27.xml.rels><?xml version="1.0" encoding="UTF-8" standalone="yes"?>
<Relationships xmlns="http://schemas.openxmlformats.org/package/2006/relationships"><Relationship Id="rId1" Target="../slideLayouts/slideLayout28.xml" Type="http://schemas.openxmlformats.org/officeDocument/2006/relationships/slideLayout"/><Relationship Id="rId2" Target="../notesSlides/notesSlide27.xml" Type="http://schemas.openxmlformats.org/officeDocument/2006/relationships/notesSlide"/></Relationships>
</file>

<file path=ppt/slides/_rels/slide28.xml.rels><?xml version="1.0" encoding="UTF-8" standalone="yes"?>
<Relationships xmlns="http://schemas.openxmlformats.org/package/2006/relationships"><Relationship Id="rId1" Target="../slideLayouts/slideLayout29.xml" Type="http://schemas.openxmlformats.org/officeDocument/2006/relationships/slideLayout"/><Relationship Id="rId2" Target="../notesSlides/notesSlide28.xml" Type="http://schemas.openxmlformats.org/officeDocument/2006/relationships/notesSlide"/></Relationships>
</file>

<file path=ppt/slides/_rels/slide29.xml.rels><?xml version="1.0" encoding="UTF-8" standalone="yes"?>
<Relationships xmlns="http://schemas.openxmlformats.org/package/2006/relationships"><Relationship Id="rId1" Target="../slideLayouts/slideLayout30.xml" Type="http://schemas.openxmlformats.org/officeDocument/2006/relationships/slideLayout"/><Relationship Id="rId2" Target="../notesSlides/notesSlide29.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4.xml" Type="http://schemas.openxmlformats.org/officeDocument/2006/relationships/slideLayout"/><Relationship Id="rId2" Target="../notesSlides/notesSlide3.xml" Type="http://schemas.openxmlformats.org/officeDocument/2006/relationships/notesSlide"/></Relationships>
</file>

<file path=ppt/slides/_rels/slide30.xml.rels><?xml version="1.0" encoding="UTF-8" standalone="yes"?>
<Relationships xmlns="http://schemas.openxmlformats.org/package/2006/relationships"><Relationship Id="rId1" Target="../slideLayouts/slideLayout31.xml" Type="http://schemas.openxmlformats.org/officeDocument/2006/relationships/slideLayout"/><Relationship Id="rId2" Target="../notesSlides/notesSlide30.xml" Type="http://schemas.openxmlformats.org/officeDocument/2006/relationships/notesSlide"/></Relationships>
</file>

<file path=ppt/slides/_rels/slide31.xml.rels><?xml version="1.0" encoding="UTF-8" standalone="yes"?>
<Relationships xmlns="http://schemas.openxmlformats.org/package/2006/relationships"><Relationship Id="rId1" Target="../slideLayouts/slideLayout32.xml" Type="http://schemas.openxmlformats.org/officeDocument/2006/relationships/slideLayout"/><Relationship Id="rId2" Target="../notesSlides/notesSlide31.xml" Type="http://schemas.openxmlformats.org/officeDocument/2006/relationships/notesSlide"/></Relationships>
</file>

<file path=ppt/slides/_rels/slide32.xml.rels><?xml version="1.0" encoding="UTF-8" standalone="yes"?>
<Relationships xmlns="http://schemas.openxmlformats.org/package/2006/relationships"><Relationship Id="rId1" Target="../slideLayouts/slideLayout33.xml" Type="http://schemas.openxmlformats.org/officeDocument/2006/relationships/slideLayout"/><Relationship Id="rId2" Target="../notesSlides/notesSlide32.xml" Type="http://schemas.openxmlformats.org/officeDocument/2006/relationships/notesSlide"/></Relationships>
</file>

<file path=ppt/slides/_rels/slide33.xml.rels><?xml version="1.0" encoding="UTF-8" standalone="yes"?>
<Relationships xmlns="http://schemas.openxmlformats.org/package/2006/relationships"><Relationship Id="rId1" Target="../slideLayouts/slideLayout34.xml" Type="http://schemas.openxmlformats.org/officeDocument/2006/relationships/slideLayout"/><Relationship Id="rId2" Target="../notesSlides/notesSlide33.xml" Type="http://schemas.openxmlformats.org/officeDocument/2006/relationships/notesSlide"/></Relationships>
</file>

<file path=ppt/slides/_rels/slide34.xml.rels><?xml version="1.0" encoding="UTF-8" standalone="yes"?>
<Relationships xmlns="http://schemas.openxmlformats.org/package/2006/relationships"><Relationship Id="rId1" Target="../slideLayouts/slideLayout35.xml" Type="http://schemas.openxmlformats.org/officeDocument/2006/relationships/slideLayout"/><Relationship Id="rId2" Target="../notesSlides/notesSlide34.xml" Type="http://schemas.openxmlformats.org/officeDocument/2006/relationships/notesSlide"/></Relationships>
</file>

<file path=ppt/slides/_rels/slide35.xml.rels><?xml version="1.0" encoding="UTF-8" standalone="yes"?>
<Relationships xmlns="http://schemas.openxmlformats.org/package/2006/relationships"><Relationship Id="rId1" Target="../slideLayouts/slideLayout36.xml" Type="http://schemas.openxmlformats.org/officeDocument/2006/relationships/slideLayout"/><Relationship Id="rId2" Target="../notesSlides/notesSlide35.xml" Type="http://schemas.openxmlformats.org/officeDocument/2006/relationships/notesSlide"/></Relationships>
</file>

<file path=ppt/slides/_rels/slide36.xml.rels><?xml version="1.0" encoding="UTF-8" standalone="yes"?>
<Relationships xmlns="http://schemas.openxmlformats.org/package/2006/relationships"><Relationship Id="rId1" Target="../slideLayouts/slideLayout37.xml" Type="http://schemas.openxmlformats.org/officeDocument/2006/relationships/slideLayout"/><Relationship Id="rId2" Target="../notesSlides/notesSlide36.xml" Type="http://schemas.openxmlformats.org/officeDocument/2006/relationships/notesSlide"/></Relationships>
</file>

<file path=ppt/slides/_rels/slide37.xml.rels><?xml version="1.0" encoding="UTF-8" standalone="yes"?>
<Relationships xmlns="http://schemas.openxmlformats.org/package/2006/relationships"><Relationship Id="rId1" Target="../slideLayouts/slideLayout38.xml" Type="http://schemas.openxmlformats.org/officeDocument/2006/relationships/slideLayout"/><Relationship Id="rId2" Target="../notesSlides/notesSlide37.xml" Type="http://schemas.openxmlformats.org/officeDocument/2006/relationships/notesSlide"/></Relationships>
</file>

<file path=ppt/slides/_rels/slide38.xml.rels><?xml version="1.0" encoding="UTF-8" standalone="yes"?>
<Relationships xmlns="http://schemas.openxmlformats.org/package/2006/relationships"><Relationship Id="rId1" Target="../slideLayouts/slideLayout39.xml" Type="http://schemas.openxmlformats.org/officeDocument/2006/relationships/slideLayout"/><Relationship Id="rId2" Target="../notesSlides/notesSlide38.xml" Type="http://schemas.openxmlformats.org/officeDocument/2006/relationships/notesSlide"/></Relationships>
</file>

<file path=ppt/slides/_rels/slide39.xml.rels><?xml version="1.0" encoding="UTF-8" standalone="yes"?>
<Relationships xmlns="http://schemas.openxmlformats.org/package/2006/relationships"><Relationship Id="rId1" Target="../slideLayouts/slideLayout40.xml" Type="http://schemas.openxmlformats.org/officeDocument/2006/relationships/slideLayout"/><Relationship Id="rId2" Target="../notesSlides/notesSlide39.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5.xml" Type="http://schemas.openxmlformats.org/officeDocument/2006/relationships/slideLayout"/><Relationship Id="rId2" Target="../notesSlides/notesSlide4.xml" Type="http://schemas.openxmlformats.org/officeDocument/2006/relationships/notesSlide"/></Relationships>
</file>

<file path=ppt/slides/_rels/slide40.xml.rels><?xml version="1.0" encoding="UTF-8" standalone="yes"?>
<Relationships xmlns="http://schemas.openxmlformats.org/package/2006/relationships"><Relationship Id="rId1" Target="../slideLayouts/slideLayout41.xml" Type="http://schemas.openxmlformats.org/officeDocument/2006/relationships/slideLayout"/><Relationship Id="rId2" Target="../notesSlides/notesSlide40.xml" Type="http://schemas.openxmlformats.org/officeDocument/2006/relationships/notesSlide"/></Relationships>
</file>

<file path=ppt/slides/_rels/slide41.xml.rels><?xml version="1.0" encoding="UTF-8" standalone="yes"?>
<Relationships xmlns="http://schemas.openxmlformats.org/package/2006/relationships"><Relationship Id="rId1" Target="../slideLayouts/slideLayout42.xml" Type="http://schemas.openxmlformats.org/officeDocument/2006/relationships/slideLayout"/><Relationship Id="rId2" Target="../notesSlides/notesSlide41.xml" Type="http://schemas.openxmlformats.org/officeDocument/2006/relationships/notesSlide"/></Relationships>
</file>

<file path=ppt/slides/_rels/slide42.xml.rels><?xml version="1.0" encoding="UTF-8" standalone="yes"?>
<Relationships xmlns="http://schemas.openxmlformats.org/package/2006/relationships"><Relationship Id="rId1" Target="../slideLayouts/slideLayout43.xml" Type="http://schemas.openxmlformats.org/officeDocument/2006/relationships/slideLayout"/><Relationship Id="rId2" Target="../notesSlides/notesSlide42.xml" Type="http://schemas.openxmlformats.org/officeDocument/2006/relationships/notesSlide"/></Relationships>
</file>

<file path=ppt/slides/_rels/slide5.xml.rels><?xml version="1.0" encoding="UTF-8" standalone="yes"?>
<Relationships xmlns="http://schemas.openxmlformats.org/package/2006/relationships"><Relationship Id="rId1" Target="../slideLayouts/slideLayout6.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slideLayouts/slideLayout8.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slideLayouts/slideLayout9.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slideLayouts/slideLayout10.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vector>
  </TitlesOfParts>
  <Company>Created by Marp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2020-03-13T15:07:19.233Z</dcterms:created>
  <dcterms:modified xsi:type="dcterms:W3CDTF">2020-03-13T15:07:19.233Z</dcterms:modified>
</cp:coreProperties>
</file>